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03" r:id="rId5"/>
    <p:sldMasterId id="2147483719" r:id="rId6"/>
  </p:sldMasterIdLst>
  <p:notesMasterIdLst>
    <p:notesMasterId r:id="rId13"/>
  </p:notesMasterIdLst>
  <p:sldIdLst>
    <p:sldId id="3190" r:id="rId7"/>
    <p:sldId id="538" r:id="rId8"/>
    <p:sldId id="294" r:id="rId9"/>
    <p:sldId id="3194" r:id="rId10"/>
    <p:sldId id="3191" r:id="rId11"/>
    <p:sldId id="83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bramoney, Sreenivas" initials="SS" lastIdx="1" clrIdx="0">
    <p:extLst>
      <p:ext uri="{19B8F6BF-5375-455C-9EA6-DF929625EA0E}">
        <p15:presenceInfo xmlns:p15="http://schemas.microsoft.com/office/powerpoint/2012/main" userId="S::sreenivas.subramoney@intel.com::96a1cb18-9ad1-4ea9-b307-fb9a9bb907e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D86E"/>
    <a:srgbClr val="9EC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91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EFBDA-D5A8-4F82-85C9-7E0490797EF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D2237-BB91-4970-A11A-64C80F850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7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C8508-7C23-40AA-9B8F-2B88CCB8F8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46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C8508-7C23-40AA-9B8F-2B88CCB8F8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30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6EC-1426-4F62-8786-E659F93E353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F6A0-E625-41B3-8E90-114712E3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6EC-1426-4F62-8786-E659F93E353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F6A0-E625-41B3-8E90-114712E3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2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6EC-1426-4F62-8786-E659F93E353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F6A0-E625-41B3-8E90-114712E3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90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07484" y="411797"/>
            <a:ext cx="10972800" cy="115824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Intel Clear"/>
              </a:defRPr>
            </a:lvl1pPr>
          </a:lstStyle>
          <a:p>
            <a:r>
              <a:rPr lang="en-US" dirty="0"/>
              <a:t>28pt Intel Clear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07484" y="1604434"/>
            <a:ext cx="10970683" cy="456776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133"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18pt Intel Clear body text</a:t>
            </a:r>
          </a:p>
          <a:p>
            <a:pPr lvl="1"/>
            <a:r>
              <a:rPr lang="en-US" dirty="0"/>
              <a:t>18pt Intel Clear bullet one</a:t>
            </a:r>
          </a:p>
          <a:p>
            <a:pPr lvl="2"/>
            <a:r>
              <a:rPr lang="en-US" dirty="0"/>
              <a:t>18pt Intel Clear sub-bullet</a:t>
            </a:r>
          </a:p>
          <a:p>
            <a:pPr lvl="3"/>
            <a:r>
              <a:rPr lang="en-US" dirty="0"/>
              <a:t>16pt Intel Clear fourth level</a:t>
            </a:r>
          </a:p>
          <a:p>
            <a:pPr lvl="4"/>
            <a:r>
              <a:rPr lang="en-US" dirty="0"/>
              <a:t>14pt Intel Clear fifth level</a:t>
            </a:r>
          </a:p>
        </p:txBody>
      </p:sp>
    </p:spTree>
    <p:extLst>
      <p:ext uri="{BB962C8B-B14F-4D97-AF65-F5344CB8AC3E}">
        <p14:creationId xmlns:p14="http://schemas.microsoft.com/office/powerpoint/2010/main" val="187309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958246"/>
            <a:ext cx="12192000" cy="38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7783"/>
            <a:ext cx="9144000" cy="1692180"/>
          </a:xfrm>
          <a:prstGeom prst="rect">
            <a:avLst/>
          </a:prstGeom>
        </p:spPr>
        <p:txBody>
          <a:bodyPr anchor="b"/>
          <a:lstStyle>
            <a:lvl1pPr algn="ctr">
              <a:defRPr sz="4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11" indent="0" algn="ctr">
              <a:buNone/>
              <a:defRPr sz="2000"/>
            </a:lvl2pPr>
            <a:lvl3pPr marL="914422" indent="0" algn="ctr">
              <a:buNone/>
              <a:defRPr sz="1800"/>
            </a:lvl3pPr>
            <a:lvl4pPr marL="1371633" indent="0" algn="ctr">
              <a:buNone/>
              <a:defRPr sz="1600"/>
            </a:lvl4pPr>
            <a:lvl5pPr marL="1828844" indent="0" algn="ctr">
              <a:buNone/>
              <a:defRPr sz="1600"/>
            </a:lvl5pPr>
            <a:lvl6pPr marL="2286055" indent="0" algn="ctr">
              <a:buNone/>
              <a:defRPr sz="1600"/>
            </a:lvl6pPr>
            <a:lvl7pPr marL="2743266" indent="0" algn="ctr">
              <a:buNone/>
              <a:defRPr sz="1600"/>
            </a:lvl7pPr>
            <a:lvl8pPr marL="3200476" indent="0" algn="ctr">
              <a:buNone/>
              <a:defRPr sz="1600"/>
            </a:lvl8pPr>
            <a:lvl9pPr marL="365768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92024" y="82296"/>
            <a:ext cx="1856232" cy="1344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1481328"/>
            <a:ext cx="12192000" cy="27432"/>
          </a:xfrm>
          <a:prstGeom prst="rect">
            <a:avLst/>
          </a:prstGeom>
          <a:gradFill flip="none" rotWithShape="1">
            <a:gsLst>
              <a:gs pos="15000">
                <a:srgbClr val="002D72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3" y="70418"/>
            <a:ext cx="3211614" cy="1371600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9F40023-32DB-4329-B474-DB61D358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</p:spTree>
    <p:extLst>
      <p:ext uri="{BB962C8B-B14F-4D97-AF65-F5344CB8AC3E}">
        <p14:creationId xmlns:p14="http://schemas.microsoft.com/office/powerpoint/2010/main" val="3625414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GRC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958246"/>
            <a:ext cx="12192000" cy="38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7783"/>
            <a:ext cx="9144000" cy="1692180"/>
          </a:xfrm>
          <a:prstGeom prst="rect">
            <a:avLst/>
          </a:prstGeom>
        </p:spPr>
        <p:txBody>
          <a:bodyPr anchor="b"/>
          <a:lstStyle>
            <a:lvl1pPr algn="ctr">
              <a:defRPr sz="4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11" indent="0" algn="ctr">
              <a:buNone/>
              <a:defRPr sz="2000"/>
            </a:lvl2pPr>
            <a:lvl3pPr marL="914422" indent="0" algn="ctr">
              <a:buNone/>
              <a:defRPr sz="1800"/>
            </a:lvl3pPr>
            <a:lvl4pPr marL="1371633" indent="0" algn="ctr">
              <a:buNone/>
              <a:defRPr sz="1600"/>
            </a:lvl4pPr>
            <a:lvl5pPr marL="1828844" indent="0" algn="ctr">
              <a:buNone/>
              <a:defRPr sz="1600"/>
            </a:lvl5pPr>
            <a:lvl6pPr marL="2286055" indent="0" algn="ctr">
              <a:buNone/>
              <a:defRPr sz="1600"/>
            </a:lvl6pPr>
            <a:lvl7pPr marL="2743266" indent="0" algn="ctr">
              <a:buNone/>
              <a:defRPr sz="1600"/>
            </a:lvl7pPr>
            <a:lvl8pPr marL="3200476" indent="0" algn="ctr">
              <a:buNone/>
              <a:defRPr sz="1600"/>
            </a:lvl8pPr>
            <a:lvl9pPr marL="365768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92024" y="82296"/>
            <a:ext cx="1856232" cy="1344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1481328"/>
            <a:ext cx="12192000" cy="27432"/>
          </a:xfrm>
          <a:prstGeom prst="rect">
            <a:avLst/>
          </a:prstGeom>
          <a:gradFill flip="none" rotWithShape="1">
            <a:gsLst>
              <a:gs pos="15000">
                <a:srgbClr val="002D72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3" y="70418"/>
            <a:ext cx="3211614" cy="1371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68617" r="13682" b="17939"/>
          <a:stretch/>
        </p:blipFill>
        <p:spPr>
          <a:xfrm>
            <a:off x="7223113" y="1052013"/>
            <a:ext cx="4849092" cy="329026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66F197F-C7D7-4D51-ACAE-E30AE096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</p:spTree>
    <p:extLst>
      <p:ext uri="{BB962C8B-B14F-4D97-AF65-F5344CB8AC3E}">
        <p14:creationId xmlns:p14="http://schemas.microsoft.com/office/powerpoint/2010/main" val="698871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GRC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958246"/>
            <a:ext cx="12192000" cy="38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7783"/>
            <a:ext cx="9144000" cy="1692180"/>
          </a:xfrm>
          <a:prstGeom prst="rect">
            <a:avLst/>
          </a:prstGeom>
        </p:spPr>
        <p:txBody>
          <a:bodyPr anchor="b"/>
          <a:lstStyle>
            <a:lvl1pPr algn="ctr">
              <a:defRPr sz="4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11" indent="0" algn="ctr">
              <a:buNone/>
              <a:defRPr sz="2000"/>
            </a:lvl2pPr>
            <a:lvl3pPr marL="914422" indent="0" algn="ctr">
              <a:buNone/>
              <a:defRPr sz="1800"/>
            </a:lvl3pPr>
            <a:lvl4pPr marL="1371633" indent="0" algn="ctr">
              <a:buNone/>
              <a:defRPr sz="1600"/>
            </a:lvl4pPr>
            <a:lvl5pPr marL="1828844" indent="0" algn="ctr">
              <a:buNone/>
              <a:defRPr sz="1600"/>
            </a:lvl5pPr>
            <a:lvl6pPr marL="2286055" indent="0" algn="ctr">
              <a:buNone/>
              <a:defRPr sz="1600"/>
            </a:lvl6pPr>
            <a:lvl7pPr marL="2743266" indent="0" algn="ctr">
              <a:buNone/>
              <a:defRPr sz="1600"/>
            </a:lvl7pPr>
            <a:lvl8pPr marL="3200476" indent="0" algn="ctr">
              <a:buNone/>
              <a:defRPr sz="1600"/>
            </a:lvl8pPr>
            <a:lvl9pPr marL="365768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92024" y="82296"/>
            <a:ext cx="1856232" cy="1344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1481328"/>
            <a:ext cx="12192000" cy="27432"/>
          </a:xfrm>
          <a:prstGeom prst="rect">
            <a:avLst/>
          </a:prstGeom>
          <a:gradFill flip="none" rotWithShape="1">
            <a:gsLst>
              <a:gs pos="15000">
                <a:srgbClr val="002D72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3" y="70418"/>
            <a:ext cx="3211614" cy="137160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9553026" y="408707"/>
            <a:ext cx="2326415" cy="960076"/>
            <a:chOff x="9553026" y="324887"/>
            <a:chExt cx="2326415" cy="960076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564931" y="646009"/>
              <a:ext cx="1399033" cy="31357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557788" y="963049"/>
              <a:ext cx="2321653" cy="32191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553026" y="324887"/>
              <a:ext cx="1088783" cy="317614"/>
            </a:xfrm>
            <a:prstGeom prst="rect">
              <a:avLst/>
            </a:prstGeom>
          </p:spPr>
        </p:pic>
      </p:grp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7573869-4917-4B7C-8FD8-D457383B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</p:spTree>
    <p:extLst>
      <p:ext uri="{BB962C8B-B14F-4D97-AF65-F5344CB8AC3E}">
        <p14:creationId xmlns:p14="http://schemas.microsoft.com/office/powerpoint/2010/main" val="3237761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Black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2580" y="6356350"/>
            <a:ext cx="502115" cy="365125"/>
          </a:xfrm>
          <a:prstGeom prst="rect">
            <a:avLst/>
          </a:prstGeom>
        </p:spPr>
        <p:txBody>
          <a:bodyPr anchor="b"/>
          <a:lstStyle>
            <a:lvl1pPr algn="r">
              <a:defRPr sz="1400">
                <a:solidFill>
                  <a:srgbClr val="5F5F5F"/>
                </a:solidFill>
              </a:defRPr>
            </a:lvl1pPr>
          </a:lstStyle>
          <a:p>
            <a:pPr defTabSz="914422"/>
            <a:fld id="{8E6742F1-6635-4F3B-A1BB-91C9B3B8DD12}" type="slidenum">
              <a:rPr lang="en-US" smtClean="0">
                <a:cs typeface="Arial" charset="0"/>
              </a:rPr>
              <a:pPr defTabSz="914422"/>
              <a:t>‹#›</a:t>
            </a:fld>
            <a:endParaRPr lang="en-US">
              <a:cs typeface="Arial" charset="0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02B021D-152B-4BBC-AE4C-05D1CF334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609E918-0750-41F9-A8AE-C3C49882CC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419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Blue+Black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Clr>
                <a:srgbClr val="1C1C1C"/>
              </a:buClr>
              <a:buFontTx/>
              <a:buNone/>
              <a:defRPr>
                <a:solidFill>
                  <a:schemeClr val="accent1"/>
                </a:solidFill>
              </a:defRPr>
            </a:lvl1pPr>
            <a:lvl3pPr>
              <a:defRPr>
                <a:solidFill>
                  <a:srgbClr val="292929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0F4FC81-BCA0-4AF0-A6E8-CA7C8E6B0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25DCD6-B425-4887-A74E-E8407122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508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C_Title and Content (Black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0" y="1"/>
            <a:ext cx="1185413" cy="1202347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D43B2B4-39CC-402A-9E78-A7DB9FEC5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27E2772-B8B8-4CD0-9BCF-87A0A6BD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293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C_Title and Content (Blue+Black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0" y="1"/>
            <a:ext cx="1185413" cy="1202347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421175"/>
            <a:ext cx="10515600" cy="4814372"/>
          </a:xfrm>
        </p:spPr>
        <p:txBody>
          <a:bodyPr/>
          <a:lstStyle>
            <a:lvl1pPr marL="0" indent="0">
              <a:buClr>
                <a:srgbClr val="1C1C1C"/>
              </a:buClr>
              <a:buFontTx/>
              <a:buNone/>
              <a:defRPr>
                <a:solidFill>
                  <a:schemeClr val="accent1"/>
                </a:solidFill>
              </a:defRPr>
            </a:lvl1pPr>
            <a:lvl3pPr>
              <a:defRPr>
                <a:solidFill>
                  <a:srgbClr val="292929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F52CF1B-0992-405F-8862-07E21B0CF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88CD736-A7E1-4D64-9BE1-ECCAD981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16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6EC-1426-4F62-8786-E659F93E353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F6A0-E625-41B3-8E90-114712E3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556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lang="en-US" sz="40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6DFFC8D-A0EB-41BE-8883-96021069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6909FB-0127-4ACD-A6CB-EDBC949F1BD7}"/>
              </a:ext>
            </a:extLst>
          </p:cNvPr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DFCC42-9ACB-4002-ABD0-823B65F05E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286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52563"/>
            <a:ext cx="5181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52563"/>
            <a:ext cx="5181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61EA3A0-1666-4D78-B32F-840BE192D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E08DBE3-3F39-48F4-B863-B24878BC8C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87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525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0" b="1"/>
            </a:lvl3pPr>
            <a:lvl4pPr marL="1371633" indent="0">
              <a:buNone/>
              <a:defRPr sz="1600" b="1"/>
            </a:lvl4pPr>
            <a:lvl5pPr marL="1828844" indent="0">
              <a:buNone/>
              <a:defRPr sz="1600" b="1"/>
            </a:lvl5pPr>
            <a:lvl6pPr marL="2286055" indent="0">
              <a:buNone/>
              <a:defRPr sz="1600" b="1"/>
            </a:lvl6pPr>
            <a:lvl7pPr marL="2743266" indent="0">
              <a:buNone/>
              <a:defRPr sz="1600" b="1"/>
            </a:lvl7pPr>
            <a:lvl8pPr marL="3200476" indent="0">
              <a:buNone/>
              <a:defRPr sz="1600" b="1"/>
            </a:lvl8pPr>
            <a:lvl9pPr marL="365768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76475"/>
            <a:ext cx="5157787" cy="3913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525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0" b="1"/>
            </a:lvl3pPr>
            <a:lvl4pPr marL="1371633" indent="0">
              <a:buNone/>
              <a:defRPr sz="1600" b="1"/>
            </a:lvl4pPr>
            <a:lvl5pPr marL="1828844" indent="0">
              <a:buNone/>
              <a:defRPr sz="1600" b="1"/>
            </a:lvl5pPr>
            <a:lvl6pPr marL="2286055" indent="0">
              <a:buNone/>
              <a:defRPr sz="1600" b="1"/>
            </a:lvl6pPr>
            <a:lvl7pPr marL="2743266" indent="0">
              <a:buNone/>
              <a:defRPr sz="1600" b="1"/>
            </a:lvl7pPr>
            <a:lvl8pPr marL="3200476" indent="0">
              <a:buNone/>
              <a:defRPr sz="1600" b="1"/>
            </a:lvl8pPr>
            <a:lvl9pPr marL="365768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76475"/>
            <a:ext cx="5183188" cy="3913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47829D-5CD2-4F2F-92BF-9F0C4DC73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BC07677-790B-49A3-97FA-49246CBDE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909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690AA73-C97A-4EC2-81B4-B8D8468A2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15277B5-CC79-482C-8C1D-29BB3DFAD7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33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9C456B-2C54-4A71-95E6-78AADE56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28417AC-5E7D-48F1-8A8C-38B2E70634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2347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703524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03525"/>
            <a:ext cx="6172200" cy="46528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3303724"/>
            <a:ext cx="3932237" cy="305262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11" indent="0">
              <a:buNone/>
              <a:defRPr sz="1400"/>
            </a:lvl2pPr>
            <a:lvl3pPr marL="914422" indent="0">
              <a:buNone/>
              <a:defRPr sz="1200"/>
            </a:lvl3pPr>
            <a:lvl4pPr marL="1371633" indent="0">
              <a:buNone/>
              <a:defRPr sz="1000"/>
            </a:lvl4pPr>
            <a:lvl5pPr marL="1828844" indent="0">
              <a:buNone/>
              <a:defRPr sz="1000"/>
            </a:lvl5pPr>
            <a:lvl6pPr marL="2286055" indent="0">
              <a:buNone/>
              <a:defRPr sz="1000"/>
            </a:lvl6pPr>
            <a:lvl7pPr marL="2743266" indent="0">
              <a:buNone/>
              <a:defRPr sz="1000"/>
            </a:lvl7pPr>
            <a:lvl8pPr marL="3200476" indent="0">
              <a:buNone/>
              <a:defRPr sz="1000"/>
            </a:lvl8pPr>
            <a:lvl9pPr marL="365768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lvl1pPr algn="r">
              <a:defRPr sz="1400">
                <a:solidFill>
                  <a:srgbClr val="5F5F5F"/>
                </a:solidFill>
              </a:defRPr>
            </a:lvl1pPr>
          </a:lstStyle>
          <a:p>
            <a:pPr defTabSz="914422"/>
            <a:fld id="{8E6742F1-6635-4F3B-A1BB-91C9B3B8DD12}" type="slidenum">
              <a:rPr lang="en-US" smtClean="0">
                <a:cs typeface="Arial" charset="0"/>
              </a:rPr>
              <a:pPr defTabSz="914422"/>
              <a:t>‹#›</a:t>
            </a:fld>
            <a:endParaRPr lang="en-US">
              <a:cs typeface="Arial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FA61FC6-7B3C-42EF-B9AE-1116FF863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A9492D9-E940-47A2-A585-78D5B58AE8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9186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61154" y="1703524"/>
            <a:ext cx="6172200" cy="465282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11" indent="0">
              <a:buNone/>
              <a:defRPr sz="2800"/>
            </a:lvl2pPr>
            <a:lvl3pPr marL="914422" indent="0">
              <a:buNone/>
              <a:defRPr sz="2400"/>
            </a:lvl3pPr>
            <a:lvl4pPr marL="1371633" indent="0">
              <a:buNone/>
              <a:defRPr sz="2000"/>
            </a:lvl4pPr>
            <a:lvl5pPr marL="1828844" indent="0">
              <a:buNone/>
              <a:defRPr sz="2000"/>
            </a:lvl5pPr>
            <a:lvl6pPr marL="2286055" indent="0">
              <a:buNone/>
              <a:defRPr sz="2000"/>
            </a:lvl6pPr>
            <a:lvl7pPr marL="2743266" indent="0">
              <a:buNone/>
              <a:defRPr sz="2000"/>
            </a:lvl7pPr>
            <a:lvl8pPr marL="3200476" indent="0">
              <a:buNone/>
              <a:defRPr sz="2000"/>
            </a:lvl8pPr>
            <a:lvl9pPr marL="3657687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9789" y="1703524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3303724"/>
            <a:ext cx="3932237" cy="305262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11" indent="0">
              <a:buNone/>
              <a:defRPr sz="1400"/>
            </a:lvl2pPr>
            <a:lvl3pPr marL="914422" indent="0">
              <a:buNone/>
              <a:defRPr sz="1200"/>
            </a:lvl3pPr>
            <a:lvl4pPr marL="1371633" indent="0">
              <a:buNone/>
              <a:defRPr sz="1000"/>
            </a:lvl4pPr>
            <a:lvl5pPr marL="1828844" indent="0">
              <a:buNone/>
              <a:defRPr sz="1000"/>
            </a:lvl5pPr>
            <a:lvl6pPr marL="2286055" indent="0">
              <a:buNone/>
              <a:defRPr sz="1000"/>
            </a:lvl6pPr>
            <a:lvl7pPr marL="2743266" indent="0">
              <a:buNone/>
              <a:defRPr sz="1000"/>
            </a:lvl7pPr>
            <a:lvl8pPr marL="3200476" indent="0">
              <a:buNone/>
              <a:defRPr sz="1000"/>
            </a:lvl8pPr>
            <a:lvl9pPr marL="365768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4394A-F5BE-4FF2-8D83-1F9311202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96DDCF70-E37E-43E4-B146-B85B77838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6558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958246"/>
            <a:ext cx="12192000" cy="38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117336"/>
            <a:ext cx="9144000" cy="53035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11" indent="0" algn="ctr">
              <a:buNone/>
              <a:defRPr sz="2000"/>
            </a:lvl2pPr>
            <a:lvl3pPr marL="914422" indent="0" algn="ctr">
              <a:buNone/>
              <a:defRPr sz="1800"/>
            </a:lvl3pPr>
            <a:lvl4pPr marL="1371633" indent="0" algn="ctr">
              <a:buNone/>
              <a:defRPr sz="1600"/>
            </a:lvl4pPr>
            <a:lvl5pPr marL="1828844" indent="0" algn="ctr">
              <a:buNone/>
              <a:defRPr sz="1600"/>
            </a:lvl5pPr>
            <a:lvl6pPr marL="2286055" indent="0" algn="ctr">
              <a:buNone/>
              <a:defRPr sz="1600"/>
            </a:lvl6pPr>
            <a:lvl7pPr marL="2743266" indent="0" algn="ctr">
              <a:buNone/>
              <a:defRPr sz="1600"/>
            </a:lvl7pPr>
            <a:lvl8pPr marL="3200476" indent="0" algn="ctr">
              <a:buNone/>
              <a:defRPr sz="1600"/>
            </a:lvl8pPr>
            <a:lvl9pPr marL="365768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92024" y="82296"/>
            <a:ext cx="1856232" cy="1344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1481328"/>
            <a:ext cx="12192000" cy="27432"/>
          </a:xfrm>
          <a:prstGeom prst="rect">
            <a:avLst/>
          </a:prstGeom>
          <a:gradFill flip="none" rotWithShape="1">
            <a:gsLst>
              <a:gs pos="15000">
                <a:srgbClr val="002D72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545" y="2194560"/>
            <a:ext cx="5780910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2700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958246"/>
            <a:ext cx="12192000" cy="38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7783"/>
            <a:ext cx="9144000" cy="1692180"/>
          </a:xfrm>
          <a:prstGeom prst="rect">
            <a:avLst/>
          </a:prstGeom>
        </p:spPr>
        <p:txBody>
          <a:bodyPr anchor="b"/>
          <a:lstStyle>
            <a:lvl1pPr algn="ctr">
              <a:defRPr sz="4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11" indent="0" algn="ctr">
              <a:buNone/>
              <a:defRPr sz="2000"/>
            </a:lvl2pPr>
            <a:lvl3pPr marL="914422" indent="0" algn="ctr">
              <a:buNone/>
              <a:defRPr sz="1800"/>
            </a:lvl3pPr>
            <a:lvl4pPr marL="1371633" indent="0" algn="ctr">
              <a:buNone/>
              <a:defRPr sz="1600"/>
            </a:lvl4pPr>
            <a:lvl5pPr marL="1828844" indent="0" algn="ctr">
              <a:buNone/>
              <a:defRPr sz="1600"/>
            </a:lvl5pPr>
            <a:lvl6pPr marL="2286055" indent="0" algn="ctr">
              <a:buNone/>
              <a:defRPr sz="1600"/>
            </a:lvl6pPr>
            <a:lvl7pPr marL="2743266" indent="0" algn="ctr">
              <a:buNone/>
              <a:defRPr sz="1600"/>
            </a:lvl7pPr>
            <a:lvl8pPr marL="3200476" indent="0" algn="ctr">
              <a:buNone/>
              <a:defRPr sz="1600"/>
            </a:lvl8pPr>
            <a:lvl9pPr marL="365768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92024" y="82296"/>
            <a:ext cx="1856232" cy="1344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1481328"/>
            <a:ext cx="12192000" cy="27432"/>
          </a:xfrm>
          <a:prstGeom prst="rect">
            <a:avLst/>
          </a:prstGeom>
          <a:gradFill flip="none" rotWithShape="1">
            <a:gsLst>
              <a:gs pos="15000">
                <a:srgbClr val="002D72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3" y="70418"/>
            <a:ext cx="3211614" cy="1371600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9F40023-32DB-4329-B474-DB61D358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</p:spTree>
    <p:extLst>
      <p:ext uri="{BB962C8B-B14F-4D97-AF65-F5344CB8AC3E}">
        <p14:creationId xmlns:p14="http://schemas.microsoft.com/office/powerpoint/2010/main" val="4881312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GRC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958246"/>
            <a:ext cx="12192000" cy="38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7783"/>
            <a:ext cx="9144000" cy="1692180"/>
          </a:xfrm>
          <a:prstGeom prst="rect">
            <a:avLst/>
          </a:prstGeom>
        </p:spPr>
        <p:txBody>
          <a:bodyPr anchor="b"/>
          <a:lstStyle>
            <a:lvl1pPr algn="ctr">
              <a:defRPr sz="4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11" indent="0" algn="ctr">
              <a:buNone/>
              <a:defRPr sz="2000"/>
            </a:lvl2pPr>
            <a:lvl3pPr marL="914422" indent="0" algn="ctr">
              <a:buNone/>
              <a:defRPr sz="1800"/>
            </a:lvl3pPr>
            <a:lvl4pPr marL="1371633" indent="0" algn="ctr">
              <a:buNone/>
              <a:defRPr sz="1600"/>
            </a:lvl4pPr>
            <a:lvl5pPr marL="1828844" indent="0" algn="ctr">
              <a:buNone/>
              <a:defRPr sz="1600"/>
            </a:lvl5pPr>
            <a:lvl6pPr marL="2286055" indent="0" algn="ctr">
              <a:buNone/>
              <a:defRPr sz="1600"/>
            </a:lvl6pPr>
            <a:lvl7pPr marL="2743266" indent="0" algn="ctr">
              <a:buNone/>
              <a:defRPr sz="1600"/>
            </a:lvl7pPr>
            <a:lvl8pPr marL="3200476" indent="0" algn="ctr">
              <a:buNone/>
              <a:defRPr sz="1600"/>
            </a:lvl8pPr>
            <a:lvl9pPr marL="365768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92024" y="82296"/>
            <a:ext cx="1856232" cy="1344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1481328"/>
            <a:ext cx="12192000" cy="27432"/>
          </a:xfrm>
          <a:prstGeom prst="rect">
            <a:avLst/>
          </a:prstGeom>
          <a:gradFill flip="none" rotWithShape="1">
            <a:gsLst>
              <a:gs pos="15000">
                <a:srgbClr val="002D72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3" y="70418"/>
            <a:ext cx="3211614" cy="1371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" t="68617" r="13682" b="17939"/>
          <a:stretch/>
        </p:blipFill>
        <p:spPr>
          <a:xfrm>
            <a:off x="7223113" y="1052013"/>
            <a:ext cx="4849092" cy="329026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66F197F-C7D7-4D51-ACAE-E30AE096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</p:spTree>
    <p:extLst>
      <p:ext uri="{BB962C8B-B14F-4D97-AF65-F5344CB8AC3E}">
        <p14:creationId xmlns:p14="http://schemas.microsoft.com/office/powerpoint/2010/main" val="58898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6EC-1426-4F62-8786-E659F93E353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F6A0-E625-41B3-8E90-114712E3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509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GRC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958246"/>
            <a:ext cx="12192000" cy="38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7783"/>
            <a:ext cx="9144000" cy="1692180"/>
          </a:xfrm>
          <a:prstGeom prst="rect">
            <a:avLst/>
          </a:prstGeom>
        </p:spPr>
        <p:txBody>
          <a:bodyPr anchor="b"/>
          <a:lstStyle>
            <a:lvl1pPr algn="ctr">
              <a:defRPr sz="4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11" indent="0" algn="ctr">
              <a:buNone/>
              <a:defRPr sz="2000"/>
            </a:lvl2pPr>
            <a:lvl3pPr marL="914422" indent="0" algn="ctr">
              <a:buNone/>
              <a:defRPr sz="1800"/>
            </a:lvl3pPr>
            <a:lvl4pPr marL="1371633" indent="0" algn="ctr">
              <a:buNone/>
              <a:defRPr sz="1600"/>
            </a:lvl4pPr>
            <a:lvl5pPr marL="1828844" indent="0" algn="ctr">
              <a:buNone/>
              <a:defRPr sz="1600"/>
            </a:lvl5pPr>
            <a:lvl6pPr marL="2286055" indent="0" algn="ctr">
              <a:buNone/>
              <a:defRPr sz="1600"/>
            </a:lvl6pPr>
            <a:lvl7pPr marL="2743266" indent="0" algn="ctr">
              <a:buNone/>
              <a:defRPr sz="1600"/>
            </a:lvl7pPr>
            <a:lvl8pPr marL="3200476" indent="0" algn="ctr">
              <a:buNone/>
              <a:defRPr sz="1600"/>
            </a:lvl8pPr>
            <a:lvl9pPr marL="365768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92024" y="82296"/>
            <a:ext cx="1856232" cy="1344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1481328"/>
            <a:ext cx="12192000" cy="27432"/>
          </a:xfrm>
          <a:prstGeom prst="rect">
            <a:avLst/>
          </a:prstGeom>
          <a:gradFill flip="none" rotWithShape="1">
            <a:gsLst>
              <a:gs pos="15000">
                <a:srgbClr val="002D72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3" y="70418"/>
            <a:ext cx="3211614" cy="1371600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9553026" y="408707"/>
            <a:ext cx="2326415" cy="960076"/>
            <a:chOff x="9553026" y="324887"/>
            <a:chExt cx="2326415" cy="960076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564931" y="646009"/>
              <a:ext cx="1399033" cy="31357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557788" y="963049"/>
              <a:ext cx="2321653" cy="321914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553026" y="324887"/>
              <a:ext cx="1088783" cy="317614"/>
            </a:xfrm>
            <a:prstGeom prst="rect">
              <a:avLst/>
            </a:prstGeom>
          </p:spPr>
        </p:pic>
      </p:grp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7573869-4917-4B7C-8FD8-D457383B1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</p:spTree>
    <p:extLst>
      <p:ext uri="{BB962C8B-B14F-4D97-AF65-F5344CB8AC3E}">
        <p14:creationId xmlns:p14="http://schemas.microsoft.com/office/powerpoint/2010/main" val="33073372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Black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62580" y="6356350"/>
            <a:ext cx="502115" cy="365125"/>
          </a:xfrm>
          <a:prstGeom prst="rect">
            <a:avLst/>
          </a:prstGeom>
        </p:spPr>
        <p:txBody>
          <a:bodyPr anchor="b"/>
          <a:lstStyle>
            <a:lvl1pPr algn="r">
              <a:defRPr sz="1400">
                <a:solidFill>
                  <a:srgbClr val="5F5F5F"/>
                </a:solidFill>
              </a:defRPr>
            </a:lvl1pPr>
          </a:lstStyle>
          <a:p>
            <a:pPr defTabSz="914422"/>
            <a:fld id="{8E6742F1-6635-4F3B-A1BB-91C9B3B8DD12}" type="slidenum">
              <a:rPr lang="en-US" smtClean="0">
                <a:cs typeface="Arial" charset="0"/>
              </a:rPr>
              <a:pPr defTabSz="914422"/>
              <a:t>‹#›</a:t>
            </a:fld>
            <a:endParaRPr lang="en-US">
              <a:cs typeface="Arial" charset="0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02B021D-152B-4BBC-AE4C-05D1CF334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609E918-0750-41F9-A8AE-C3C49882CC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0055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Blue+Black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Clr>
                <a:srgbClr val="1C1C1C"/>
              </a:buClr>
              <a:buFontTx/>
              <a:buNone/>
              <a:defRPr>
                <a:solidFill>
                  <a:schemeClr val="accent1"/>
                </a:solidFill>
              </a:defRPr>
            </a:lvl1pPr>
            <a:lvl3pPr>
              <a:defRPr>
                <a:solidFill>
                  <a:srgbClr val="292929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0F4FC81-BCA0-4AF0-A6E8-CA7C8E6B0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25DCD6-B425-4887-A74E-E8407122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8677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C_Title and Content (Black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0" y="1"/>
            <a:ext cx="1185413" cy="1202347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D43B2B4-39CC-402A-9E78-A7DB9FEC5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27E2772-B8B8-4CD0-9BCF-87A0A6BD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6157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C_Title and Content (Blue+Black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0" y="1"/>
            <a:ext cx="1185413" cy="1202347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421175"/>
            <a:ext cx="10515600" cy="4814372"/>
          </a:xfrm>
        </p:spPr>
        <p:txBody>
          <a:bodyPr/>
          <a:lstStyle>
            <a:lvl1pPr marL="0" indent="0">
              <a:buClr>
                <a:srgbClr val="1C1C1C"/>
              </a:buClr>
              <a:buFontTx/>
              <a:buNone/>
              <a:defRPr>
                <a:solidFill>
                  <a:schemeClr val="accent1"/>
                </a:solidFill>
              </a:defRPr>
            </a:lvl1pPr>
            <a:lvl3pPr>
              <a:defRPr>
                <a:solidFill>
                  <a:srgbClr val="292929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DF52CF1B-0992-405F-8862-07E21B0CF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88CD736-A7E1-4D64-9BE1-ECCAD981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1906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lang="en-US" sz="40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6DFFC8D-A0EB-41BE-8883-96021069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6909FB-0127-4ACD-A6CB-EDBC949F1BD7}"/>
              </a:ext>
            </a:extLst>
          </p:cNvPr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CDFCC42-9ACB-4002-ABD0-823B65F05E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9417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52563"/>
            <a:ext cx="5181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52563"/>
            <a:ext cx="51816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61EA3A0-1666-4D78-B32F-840BE192D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E08DBE3-3F39-48F4-B863-B24878BC8C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2567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525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0" b="1"/>
            </a:lvl3pPr>
            <a:lvl4pPr marL="1371633" indent="0">
              <a:buNone/>
              <a:defRPr sz="1600" b="1"/>
            </a:lvl4pPr>
            <a:lvl5pPr marL="1828844" indent="0">
              <a:buNone/>
              <a:defRPr sz="1600" b="1"/>
            </a:lvl5pPr>
            <a:lvl6pPr marL="2286055" indent="0">
              <a:buNone/>
              <a:defRPr sz="1600" b="1"/>
            </a:lvl6pPr>
            <a:lvl7pPr marL="2743266" indent="0">
              <a:buNone/>
              <a:defRPr sz="1600" b="1"/>
            </a:lvl7pPr>
            <a:lvl8pPr marL="3200476" indent="0">
              <a:buNone/>
              <a:defRPr sz="1600" b="1"/>
            </a:lvl8pPr>
            <a:lvl9pPr marL="365768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76475"/>
            <a:ext cx="5157787" cy="3913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525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11" indent="0">
              <a:buNone/>
              <a:defRPr sz="2000" b="1"/>
            </a:lvl2pPr>
            <a:lvl3pPr marL="914422" indent="0">
              <a:buNone/>
              <a:defRPr sz="1800" b="1"/>
            </a:lvl3pPr>
            <a:lvl4pPr marL="1371633" indent="0">
              <a:buNone/>
              <a:defRPr sz="1600" b="1"/>
            </a:lvl4pPr>
            <a:lvl5pPr marL="1828844" indent="0">
              <a:buNone/>
              <a:defRPr sz="1600" b="1"/>
            </a:lvl5pPr>
            <a:lvl6pPr marL="2286055" indent="0">
              <a:buNone/>
              <a:defRPr sz="1600" b="1"/>
            </a:lvl6pPr>
            <a:lvl7pPr marL="2743266" indent="0">
              <a:buNone/>
              <a:defRPr sz="1600" b="1"/>
            </a:lvl7pPr>
            <a:lvl8pPr marL="3200476" indent="0">
              <a:buNone/>
              <a:defRPr sz="1600" b="1"/>
            </a:lvl8pPr>
            <a:lvl9pPr marL="365768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76475"/>
            <a:ext cx="5183188" cy="3913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147829D-5CD2-4F2F-92BF-9F0C4DC73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3BC07677-790B-49A3-97FA-49246CBDE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4501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18631" y="140237"/>
            <a:ext cx="9635169" cy="969484"/>
          </a:xfrm>
          <a:prstGeom prst="rect">
            <a:avLst/>
          </a:prstGeom>
        </p:spPr>
        <p:txBody>
          <a:bodyPr anchor="ctr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690AA73-C97A-4EC2-81B4-B8D8468A2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15277B5-CC79-482C-8C1D-29BB3DFAD7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5349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9C456B-2C54-4A71-95E6-78AADE56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28417AC-5E7D-48F1-8A8C-38B2E70634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42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6EC-1426-4F62-8786-E659F93E353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F6A0-E625-41B3-8E90-114712E3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094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703524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703525"/>
            <a:ext cx="6172200" cy="46528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3303724"/>
            <a:ext cx="3932237" cy="305262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11" indent="0">
              <a:buNone/>
              <a:defRPr sz="1400"/>
            </a:lvl2pPr>
            <a:lvl3pPr marL="914422" indent="0">
              <a:buNone/>
              <a:defRPr sz="1200"/>
            </a:lvl3pPr>
            <a:lvl4pPr marL="1371633" indent="0">
              <a:buNone/>
              <a:defRPr sz="1000"/>
            </a:lvl4pPr>
            <a:lvl5pPr marL="1828844" indent="0">
              <a:buNone/>
              <a:defRPr sz="1000"/>
            </a:lvl5pPr>
            <a:lvl6pPr marL="2286055" indent="0">
              <a:buNone/>
              <a:defRPr sz="1000"/>
            </a:lvl6pPr>
            <a:lvl7pPr marL="2743266" indent="0">
              <a:buNone/>
              <a:defRPr sz="1000"/>
            </a:lvl7pPr>
            <a:lvl8pPr marL="3200476" indent="0">
              <a:buNone/>
              <a:defRPr sz="1000"/>
            </a:lvl8pPr>
            <a:lvl9pPr marL="365768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lvl1pPr algn="r">
              <a:defRPr sz="1400">
                <a:solidFill>
                  <a:srgbClr val="5F5F5F"/>
                </a:solidFill>
              </a:defRPr>
            </a:lvl1pPr>
          </a:lstStyle>
          <a:p>
            <a:pPr defTabSz="914422"/>
            <a:fld id="{8E6742F1-6635-4F3B-A1BB-91C9B3B8DD12}" type="slidenum">
              <a:rPr lang="en-US" smtClean="0">
                <a:cs typeface="Arial" charset="0"/>
              </a:rPr>
              <a:pPr defTabSz="914422"/>
              <a:t>‹#›</a:t>
            </a:fld>
            <a:endParaRPr lang="en-US">
              <a:cs typeface="Arial" charset="0"/>
            </a:endParaRP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FA61FC6-7B3C-42EF-B9AE-1116FF863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A9492D9-E940-47A2-A585-78D5B58AE8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4859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61154" y="1703524"/>
            <a:ext cx="6172200" cy="4652826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11" indent="0">
              <a:buNone/>
              <a:defRPr sz="2800"/>
            </a:lvl2pPr>
            <a:lvl3pPr marL="914422" indent="0">
              <a:buNone/>
              <a:defRPr sz="2400"/>
            </a:lvl3pPr>
            <a:lvl4pPr marL="1371633" indent="0">
              <a:buNone/>
              <a:defRPr sz="2000"/>
            </a:lvl4pPr>
            <a:lvl5pPr marL="1828844" indent="0">
              <a:buNone/>
              <a:defRPr sz="2000"/>
            </a:lvl5pPr>
            <a:lvl6pPr marL="2286055" indent="0">
              <a:buNone/>
              <a:defRPr sz="2000"/>
            </a:lvl6pPr>
            <a:lvl7pPr marL="2743266" indent="0">
              <a:buNone/>
              <a:defRPr sz="2000"/>
            </a:lvl7pPr>
            <a:lvl8pPr marL="3200476" indent="0">
              <a:buNone/>
              <a:defRPr sz="2000"/>
            </a:lvl8pPr>
            <a:lvl9pPr marL="3657687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9789" y="1703524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lang="en-US" sz="3600" kern="12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3303724"/>
            <a:ext cx="3932237" cy="305262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11" indent="0">
              <a:buNone/>
              <a:defRPr sz="1400"/>
            </a:lvl2pPr>
            <a:lvl3pPr marL="914422" indent="0">
              <a:buNone/>
              <a:defRPr sz="1200"/>
            </a:lvl3pPr>
            <a:lvl4pPr marL="1371633" indent="0">
              <a:buNone/>
              <a:defRPr sz="1000"/>
            </a:lvl4pPr>
            <a:lvl5pPr marL="1828844" indent="0">
              <a:buNone/>
              <a:defRPr sz="1000"/>
            </a:lvl5pPr>
            <a:lvl6pPr marL="2286055" indent="0">
              <a:buNone/>
              <a:defRPr sz="1000"/>
            </a:lvl6pPr>
            <a:lvl7pPr marL="2743266" indent="0">
              <a:buNone/>
              <a:defRPr sz="1000"/>
            </a:lvl7pPr>
            <a:lvl8pPr marL="3200476" indent="0">
              <a:buNone/>
              <a:defRPr sz="1000"/>
            </a:lvl8pPr>
            <a:lvl9pPr marL="365768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0991088" y="6356350"/>
            <a:ext cx="673608" cy="365125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r" defTabSz="914400" rtl="0" eaLnBrk="1" latinLnBrk="0" hangingPunct="1"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E6742F1-6635-4F3B-A1BB-91C9B3B8DD12}" type="slidenum">
              <a:rPr lang="en-US" sz="1400" smtClean="0"/>
              <a:pPr/>
              <a:t>‹#›</a:t>
            </a:fld>
            <a:endParaRPr lang="en-US" sz="140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4394A-F5BE-4FF2-8D83-1F9311202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>
                <a:solidFill>
                  <a:srgbClr val="1C1C1C"/>
                </a:solidFill>
              </a:rPr>
              <a:t>SRC Select Disclosure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96DDCF70-E37E-43E4-B146-B85B77838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22"/>
            <a:endParaRPr lang="en-US">
              <a:solidFill>
                <a:srgbClr val="1C1C1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1172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958246"/>
            <a:ext cx="12192000" cy="3895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117336"/>
            <a:ext cx="9144000" cy="53035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11" indent="0" algn="ctr">
              <a:buNone/>
              <a:defRPr sz="2000"/>
            </a:lvl2pPr>
            <a:lvl3pPr marL="914422" indent="0" algn="ctr">
              <a:buNone/>
              <a:defRPr sz="1800"/>
            </a:lvl3pPr>
            <a:lvl4pPr marL="1371633" indent="0" algn="ctr">
              <a:buNone/>
              <a:defRPr sz="1600"/>
            </a:lvl4pPr>
            <a:lvl5pPr marL="1828844" indent="0" algn="ctr">
              <a:buNone/>
              <a:defRPr sz="1600"/>
            </a:lvl5pPr>
            <a:lvl6pPr marL="2286055" indent="0" algn="ctr">
              <a:buNone/>
              <a:defRPr sz="1600"/>
            </a:lvl6pPr>
            <a:lvl7pPr marL="2743266" indent="0" algn="ctr">
              <a:buNone/>
              <a:defRPr sz="1600"/>
            </a:lvl7pPr>
            <a:lvl8pPr marL="3200476" indent="0" algn="ctr">
              <a:buNone/>
              <a:defRPr sz="1600"/>
            </a:lvl8pPr>
            <a:lvl9pPr marL="365768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92024" y="82296"/>
            <a:ext cx="1856232" cy="1344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1481328"/>
            <a:ext cx="12192000" cy="27432"/>
          </a:xfrm>
          <a:prstGeom prst="rect">
            <a:avLst/>
          </a:prstGeom>
          <a:gradFill flip="none" rotWithShape="1">
            <a:gsLst>
              <a:gs pos="15000">
                <a:srgbClr val="002D72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545" y="2194560"/>
            <a:ext cx="5780910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6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6EC-1426-4F62-8786-E659F93E353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F6A0-E625-41B3-8E90-114712E3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7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6EC-1426-4F62-8786-E659F93E353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F6A0-E625-41B3-8E90-114712E3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6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6EC-1426-4F62-8786-E659F93E353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F6A0-E625-41B3-8E90-114712E3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6EC-1426-4F62-8786-E659F93E353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F6A0-E625-41B3-8E90-114712E3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0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E6EC-1426-4F62-8786-E659F93E353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F6A0-E625-41B3-8E90-114712E3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7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E6EC-1426-4F62-8786-E659F93E3534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AF6A0-E625-41B3-8E90-114712E3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0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0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1277600" y="5943600"/>
            <a:ext cx="914400" cy="914400"/>
          </a:xfrm>
          <a:prstGeom prst="rect">
            <a:avLst/>
          </a:prstGeom>
          <a:gradFill flip="none" rotWithShape="1">
            <a:gsLst>
              <a:gs pos="73000">
                <a:schemeClr val="bg1"/>
              </a:gs>
              <a:gs pos="80000">
                <a:srgbClr val="002D7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21175"/>
            <a:ext cx="10515600" cy="4814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1218025"/>
            <a:ext cx="12192000" cy="27432"/>
          </a:xfrm>
          <a:prstGeom prst="rect">
            <a:avLst/>
          </a:prstGeom>
          <a:gradFill flip="none" rotWithShape="1">
            <a:gsLst>
              <a:gs pos="15000">
                <a:srgbClr val="002D72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317" y="95826"/>
            <a:ext cx="1324145" cy="1005840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FD9DD7F-1471-4BB0-86CE-D7CA1CC29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defTabSz="914422"/>
            <a:r>
              <a:rPr lang="en-US">
                <a:solidFill>
                  <a:srgbClr val="1C1C1C"/>
                </a:solidFill>
                <a:cs typeface="Arial" charset="0"/>
              </a:rPr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70293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</p:sldLayoutIdLst>
  <p:hf sldNum="0" hdr="0" dt="0"/>
  <p:txStyles>
    <p:titleStyle>
      <a:lvl1pPr algn="l" defTabSz="914422" rtl="0" eaLnBrk="1" latinLnBrk="0" hangingPunct="1">
        <a:lnSpc>
          <a:spcPct val="90000"/>
        </a:lnSpc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6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7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9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9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0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1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2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3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2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3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4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5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6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76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87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1277600" y="5943600"/>
            <a:ext cx="914400" cy="914400"/>
          </a:xfrm>
          <a:prstGeom prst="rect">
            <a:avLst/>
          </a:prstGeom>
          <a:gradFill flip="none" rotWithShape="1">
            <a:gsLst>
              <a:gs pos="73000">
                <a:schemeClr val="bg1"/>
              </a:gs>
              <a:gs pos="80000">
                <a:srgbClr val="002D72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21175"/>
            <a:ext cx="10515600" cy="4814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1218025"/>
            <a:ext cx="12192000" cy="27432"/>
          </a:xfrm>
          <a:prstGeom prst="rect">
            <a:avLst/>
          </a:prstGeom>
          <a:gradFill flip="none" rotWithShape="1">
            <a:gsLst>
              <a:gs pos="15000">
                <a:srgbClr val="002D72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22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317" y="95826"/>
            <a:ext cx="1324145" cy="1005840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FD9DD7F-1471-4BB0-86CE-D7CA1CC291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1807" y="6356350"/>
            <a:ext cx="4874741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defTabSz="914422"/>
            <a:r>
              <a:rPr lang="en-US">
                <a:solidFill>
                  <a:srgbClr val="1C1C1C"/>
                </a:solidFill>
                <a:cs typeface="Arial" charset="0"/>
              </a:rPr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378663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</p:sldLayoutIdLst>
  <p:hf sldNum="0" hdr="0" dt="0"/>
  <p:txStyles>
    <p:titleStyle>
      <a:lvl1pPr algn="l" defTabSz="914422" rtl="0" eaLnBrk="1" latinLnBrk="0" hangingPunct="1">
        <a:lnSpc>
          <a:spcPct val="90000"/>
        </a:lnSpc>
        <a:spcBef>
          <a:spcPct val="0"/>
        </a:spcBef>
        <a:buNone/>
        <a:defRPr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6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7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9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9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0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1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2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3" indent="-228605" algn="l" defTabSz="91442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2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3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4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5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6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76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87" algn="l" defTabSz="91442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BA0220-4F3C-4AB9-B714-E61140E7A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 of Proposed Project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873859A-5236-459B-B444-89B2720891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/>
              <a:t>Your Name</a:t>
            </a:r>
          </a:p>
          <a:p>
            <a:pPr algn="r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6664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B6C5480-8FD9-476D-8B5B-507F45A71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28" y="10650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Motivation/Background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B308543-ADFB-4A2B-8304-CC829A88F1C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32834" y="1101271"/>
            <a:ext cx="11722100" cy="52451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sz="2489" dirty="0"/>
          </a:p>
          <a:p>
            <a:pPr>
              <a:spcBef>
                <a:spcPts val="0"/>
              </a:spcBef>
            </a:pPr>
            <a:endParaRPr lang="en-US" sz="2489" dirty="0"/>
          </a:p>
        </p:txBody>
      </p:sp>
    </p:spTree>
    <p:extLst>
      <p:ext uri="{BB962C8B-B14F-4D97-AF65-F5344CB8AC3E}">
        <p14:creationId xmlns:p14="http://schemas.microsoft.com/office/powerpoint/2010/main" val="108501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F5A96-7FE0-4548-B3E1-3E6705DAA068}" type="slidenum">
              <a:rPr lang="en-US" smtClean="0"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0820" y="189295"/>
            <a:ext cx="11970360" cy="72031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+mj-lt"/>
              </a:rPr>
              <a:t>Proposed Research Vectors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86BF72-B9EC-4086-A2EA-37BF0E2BB6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0821" y="1163896"/>
            <a:ext cx="11970359" cy="5504809"/>
          </a:xfrm>
        </p:spPr>
        <p:txBody>
          <a:bodyPr/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4554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F5A96-7FE0-4548-B3E1-3E6705DAA068}" type="slidenum">
              <a:rPr lang="en-US" smtClean="0"/>
              <a:t>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0820" y="189295"/>
            <a:ext cx="11970360" cy="72031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+mj-lt"/>
              </a:rPr>
              <a:t>Research Plan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86BF72-B9EC-4086-A2EA-37BF0E2BB6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0821" y="1163896"/>
            <a:ext cx="11970359" cy="5504809"/>
          </a:xfrm>
        </p:spPr>
        <p:txBody>
          <a:bodyPr/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3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7FAA6-F0A9-48B8-A5DC-5644BEF29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3648"/>
            <a:ext cx="10972800" cy="11582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Research Vectors being addressed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E782E460-1EC4-4BF1-8DFB-03BE79561C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0821" y="1163896"/>
            <a:ext cx="11970359" cy="5504809"/>
          </a:xfrm>
        </p:spPr>
        <p:txBody>
          <a:bodyPr/>
          <a:lstStyle/>
          <a:p>
            <a:r>
              <a:rPr lang="en-US" sz="2000" dirty="0"/>
              <a:t>Explain how this addresses research vectors in the call</a:t>
            </a:r>
          </a:p>
          <a:p>
            <a:r>
              <a:rPr lang="en-US" sz="2000" dirty="0"/>
              <a:t>Requested Budget (State whether this includes overhead)</a:t>
            </a:r>
          </a:p>
        </p:txBody>
      </p:sp>
    </p:spTree>
    <p:extLst>
      <p:ext uri="{BB962C8B-B14F-4D97-AF65-F5344CB8AC3E}">
        <p14:creationId xmlns:p14="http://schemas.microsoft.com/office/powerpoint/2010/main" val="407633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CF8D8-DA3B-49CA-9DAB-3EA8E5281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425324"/>
            <a:ext cx="10972800" cy="1158240"/>
          </a:xfrm>
        </p:spPr>
        <p:txBody>
          <a:bodyPr/>
          <a:lstStyle/>
          <a:p>
            <a:pPr algn="ctr"/>
            <a:r>
              <a:rPr lang="en-US" dirty="0"/>
              <a:t>Back Up</a:t>
            </a:r>
          </a:p>
        </p:txBody>
      </p:sp>
    </p:spTree>
    <p:extLst>
      <p:ext uri="{BB962C8B-B14F-4D97-AF65-F5344CB8AC3E}">
        <p14:creationId xmlns:p14="http://schemas.microsoft.com/office/powerpoint/2010/main" val="258132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SRC Template">
  <a:themeElements>
    <a:clrScheme name="SRC 2017">
      <a:dk1>
        <a:srgbClr val="1C1C1C"/>
      </a:dk1>
      <a:lt1>
        <a:srgbClr val="FFFFFF"/>
      </a:lt1>
      <a:dk2>
        <a:srgbClr val="003562"/>
      </a:dk2>
      <a:lt2>
        <a:srgbClr val="BFBFBF"/>
      </a:lt2>
      <a:accent1>
        <a:srgbClr val="003562"/>
      </a:accent1>
      <a:accent2>
        <a:srgbClr val="FF9C00"/>
      </a:accent2>
      <a:accent3>
        <a:srgbClr val="0070C0"/>
      </a:accent3>
      <a:accent4>
        <a:srgbClr val="B26D00"/>
      </a:accent4>
      <a:accent5>
        <a:srgbClr val="89CAFF"/>
      </a:accent5>
      <a:accent6>
        <a:srgbClr val="F57D37"/>
      </a:accent6>
      <a:hlink>
        <a:srgbClr val="0066FF"/>
      </a:hlink>
      <a:folHlink>
        <a:srgbClr val="0066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 16-9 - SRC Select Disclosure.potx" id="{B6822C0B-7ED6-4BB1-A3BC-B5B0DCC41FF3}" vid="{7198E460-49EC-43B7-AC18-29FB8C0939D1}"/>
    </a:ext>
  </a:extLst>
</a:theme>
</file>

<file path=ppt/theme/theme3.xml><?xml version="1.0" encoding="utf-8"?>
<a:theme xmlns:a="http://schemas.openxmlformats.org/drawingml/2006/main" name="4_SRC Template">
  <a:themeElements>
    <a:clrScheme name="SRC 2017">
      <a:dk1>
        <a:srgbClr val="1C1C1C"/>
      </a:dk1>
      <a:lt1>
        <a:srgbClr val="FFFFFF"/>
      </a:lt1>
      <a:dk2>
        <a:srgbClr val="003562"/>
      </a:dk2>
      <a:lt2>
        <a:srgbClr val="BFBFBF"/>
      </a:lt2>
      <a:accent1>
        <a:srgbClr val="003562"/>
      </a:accent1>
      <a:accent2>
        <a:srgbClr val="FF9C00"/>
      </a:accent2>
      <a:accent3>
        <a:srgbClr val="0070C0"/>
      </a:accent3>
      <a:accent4>
        <a:srgbClr val="B26D00"/>
      </a:accent4>
      <a:accent5>
        <a:srgbClr val="89CAFF"/>
      </a:accent5>
      <a:accent6>
        <a:srgbClr val="F57D37"/>
      </a:accent6>
      <a:hlink>
        <a:srgbClr val="0066FF"/>
      </a:hlink>
      <a:folHlink>
        <a:srgbClr val="0066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C 16-9 - SRC Select Disclosure.potx" id="{B6822C0B-7ED6-4BB1-A3BC-B5B0DCC41FF3}" vid="{7198E460-49EC-43B7-AC18-29FB8C0939D1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21DD49D754694A93C9E6AE13A3674F" ma:contentTypeVersion="14" ma:contentTypeDescription="Create a new document." ma:contentTypeScope="" ma:versionID="053c93097493eaa12943576e2c79738d">
  <xsd:schema xmlns:xsd="http://www.w3.org/2001/XMLSchema" xmlns:xs="http://www.w3.org/2001/XMLSchema" xmlns:p="http://schemas.microsoft.com/office/2006/metadata/properties" xmlns:ns3="690ce4a6-9891-4cc5-994f-f5b6118dcd5a" xmlns:ns4="4c7b5919-9f8a-4fb6-91ec-2943c810d284" targetNamespace="http://schemas.microsoft.com/office/2006/metadata/properties" ma:root="true" ma:fieldsID="1cc39847c77950ce54f96bfe1ce81bb8" ns3:_="" ns4:_="">
    <xsd:import namespace="690ce4a6-9891-4cc5-994f-f5b6118dcd5a"/>
    <xsd:import namespace="4c7b5919-9f8a-4fb6-91ec-2943c810d2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ce4a6-9891-4cc5-994f-f5b6118dcd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b5919-9f8a-4fb6-91ec-2943c810d28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40BC81-C72C-4A5A-8986-86141F8D0AAC}">
  <ds:schemaRefs>
    <ds:schemaRef ds:uri="690ce4a6-9891-4cc5-994f-f5b6118dcd5a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4c7b5919-9f8a-4fb6-91ec-2943c810d284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8435153-F54A-4C1B-AD78-054DB4EE27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0598BD-AA4C-44C6-8CC5-8606209CE5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0ce4a6-9891-4cc5-994f-f5b6118dcd5a"/>
    <ds:schemaRef ds:uri="4c7b5919-9f8a-4fb6-91ec-2943c810d2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43</Words>
  <Application>Microsoft Office PowerPoint</Application>
  <PresentationFormat>Widescreen</PresentationFormat>
  <Paragraphs>14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3_SRC Template</vt:lpstr>
      <vt:lpstr>4_SRC Template</vt:lpstr>
      <vt:lpstr>Name of Proposed Project</vt:lpstr>
      <vt:lpstr>Motivation/Background</vt:lpstr>
      <vt:lpstr>Proposed Research Vectors</vt:lpstr>
      <vt:lpstr>Research Plan</vt:lpstr>
      <vt:lpstr>Research Vectors being addressed</vt:lpstr>
      <vt:lpstr>Back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CRC/SRS – Q3 2020 Project Renewal Meeting</dc:title>
  <dc:creator>Pant, Mondira</dc:creator>
  <cp:lastModifiedBy>Parkhurst, Jeff</cp:lastModifiedBy>
  <cp:revision>98</cp:revision>
  <dcterms:created xsi:type="dcterms:W3CDTF">2020-09-28T04:13:59Z</dcterms:created>
  <dcterms:modified xsi:type="dcterms:W3CDTF">2022-06-21T18:21:09Z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0x0101007521DD49D754694A93C9E6AE13A3674F</vt:lpwstr>
  </property>
</Properties>
</file>